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51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9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4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7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00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54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22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57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77E3-4C82-4254-93FF-F0069D63695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EF0FA-2CB9-47DF-88D5-E652CF45D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08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6A99B75-7A95-AAE1-7F36-5B379CEC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43"/>
            <a:ext cx="7559675" cy="47692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5CA889-592C-7F78-3331-064E320E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4174"/>
            <a:ext cx="7559675" cy="67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BAF2EDB-2C81-65F6-C150-B2DF077D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863"/>
            <a:ext cx="7559675" cy="67520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5CCB3E-A593-D224-D7E1-113B5A42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3921"/>
            <a:ext cx="7559675" cy="28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4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B8064-15DE-501A-0CA6-4EBBE600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411FE7-0849-EA5E-9207-28D97649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" y="0"/>
            <a:ext cx="7554379" cy="39057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4A4DE3-BCD2-6D16-F4C5-E051F038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8685"/>
            <a:ext cx="7206196" cy="68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2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Vlastní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Mittnerová</dc:creator>
  <cp:lastModifiedBy>Kateřina Mittnerová</cp:lastModifiedBy>
  <cp:revision>1</cp:revision>
  <dcterms:created xsi:type="dcterms:W3CDTF">2025-10-13T11:47:33Z</dcterms:created>
  <dcterms:modified xsi:type="dcterms:W3CDTF">2025-10-13T11:52:44Z</dcterms:modified>
</cp:coreProperties>
</file>